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45"/>
  </p:normalViewPr>
  <p:slideViewPr>
    <p:cSldViewPr snapToGrid="0">
      <p:cViewPr varScale="1">
        <p:scale>
          <a:sx n="109" d="100"/>
          <a:sy n="109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34274-5B25-BFC2-5637-9E3E23902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30DD3-FDED-4CAF-C137-1C2CF9C0F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16221-5E33-914A-5DEB-A8B4B04C1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7F294-435A-CF63-8E96-82116F9A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4D273-8FCB-E089-29D8-68582CD9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89E2-8092-300D-64D5-54DCD8A4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7B16C-B32B-2573-57D9-7CA3ED6EC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AB573-4FB0-E59C-3207-8F5C8D31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92013-B0A2-18A9-5CC2-19EE7872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2443E-65D4-F270-B050-90CCAB8B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12142A-37F9-6A42-C7B9-A45A51FC5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F2026-9048-28A8-F623-4CDAC2EE5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757AD-19CE-5094-6B7F-42DA82A69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A08F-8E16-AE57-EB22-4B8708D4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F3FD4-D251-A4AF-E950-F56025EE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9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BC86-4F03-B806-03B4-2C850D9A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B6E1A-A885-1C80-E243-58BBEA08E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B0FBA-663F-B958-CA8F-2320A9DA0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AF0C-E62D-A113-0BF5-DC38F81BC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4D912-EAE3-85F6-5CD0-CF83F2B0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6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6FEE-F1CC-D991-19C0-F9FB2A5E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DDAA-9975-C33F-9FF0-039AF64C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FB4B3-457B-7BF9-0F82-75F91E14F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4936D-548E-A063-E490-3A116E89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32C77-CE2F-930D-CAC5-2DF5957E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7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A6AD9-1320-AE1B-24D5-F5490F89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736CB-B0E4-140E-3705-717C445B7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AFBB9-B1F9-210E-9EBA-06AD4CB1C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87945-CFD7-5815-1AC2-481B9D306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B5506-27EE-7421-A68F-83A8216B6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50A315-DE1B-9105-D839-65B001E4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6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0398-EF19-702E-0893-AFFD94DB0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5794C-DE70-DA66-1F12-65E3115F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88CE0-14C5-E8EF-0BD3-0CA1DD527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2360B1-0F81-A13F-93D8-7544DC843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A04885-D0EB-2AB4-20FD-14DBBDE629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5CB202-172E-D01D-B7A1-295170AA7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327F64-53CF-A334-399F-8B778EEF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6E7FC5-D690-7D1A-69C8-C4FD6F78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36F9-0F53-94DA-AAFF-08532FDF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562AC0-4145-7648-A808-426C852D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FE03E-62DC-745A-7B9C-5DA6A1818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4F706-3543-C401-EB9C-8DE30BC6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2D26D2-252F-9DD5-EDD4-94BDB93ED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0DC42A-A0E6-AA01-9FBE-1C15FA77B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40EFC-5AA5-38AC-43C0-C0221951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C99A-FDA3-18EE-F778-A7384D22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77C7A-E0C7-AA4B-E5C4-927AE5263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E963C-5731-6BC9-39FF-6101E3E71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4DEE7-BA30-A6C1-9780-E8B92233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77AC3-2604-1447-3FB1-F588CF40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73FD9-F08E-A1CE-EA85-8DCFF8CC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5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2864-EBDD-8FE8-EDEC-AC4A3A34F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38DFB-1750-D04B-5FC1-00DDF1709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2DCA6-778E-87A5-BB79-380E7B740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85286-83EA-6404-4EE8-9F64FD1ED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384A8-7293-E35E-5174-30A60296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1F079-139E-FC3A-AFFB-4B31D988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8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3A447D-413C-3FE0-14BD-59193F9F3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7B79D-AA95-E959-C22D-3A5FAF391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C4A4-09EB-F6A6-D7E9-A2984E035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EDC8A-9093-D248-BD97-CEA5D6F2F4BE}" type="datetimeFigureOut">
              <a:rPr lang="en-US" smtClean="0"/>
              <a:t>9/6/23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F278B-82E1-986B-296E-2E35A0096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15567-9CD5-0F01-C433-55FBEC7EE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2286-C73D-1D47-B737-6C44FFFD0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DF19-4638-968A-57A5-6794B2891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C6494-EABD-5DFF-F828-D098D1BAC3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5ED14C6E-AA75-0901-52E1-2E9851F8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8" y="-23559"/>
            <a:ext cx="12205648" cy="69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78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children smiling for a photo&#10;&#10;Description automatically generated">
            <a:extLst>
              <a:ext uri="{FF2B5EF4-FFF2-40B4-BE49-F238E27FC236}">
                <a16:creationId xmlns:a16="http://schemas.microsoft.com/office/drawing/2014/main" id="{B5190CBB-B637-2340-C8F4-78CF68B08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8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and kids planting a tree&#10;&#10;Description automatically generated">
            <a:extLst>
              <a:ext uri="{FF2B5EF4-FFF2-40B4-BE49-F238E27FC236}">
                <a16:creationId xmlns:a16="http://schemas.microsoft.com/office/drawing/2014/main" id="{843A96D7-A2AA-D3BD-1B3E-1C09CB563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99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and white poster with white text&#10;&#10;Description automatically generated">
            <a:extLst>
              <a:ext uri="{FF2B5EF4-FFF2-40B4-BE49-F238E27FC236}">
                <a16:creationId xmlns:a16="http://schemas.microsoft.com/office/drawing/2014/main" id="{B513A9CE-F66B-236F-7E48-BFE1C558B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71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and white advertisement&#10;&#10;Description automatically generated">
            <a:extLst>
              <a:ext uri="{FF2B5EF4-FFF2-40B4-BE49-F238E27FC236}">
                <a16:creationId xmlns:a16="http://schemas.microsoft.com/office/drawing/2014/main" id="{9D015F4F-00CA-E75D-592C-F09DD0637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87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map&#10;&#10;Description automatically generated">
            <a:extLst>
              <a:ext uri="{FF2B5EF4-FFF2-40B4-BE49-F238E27FC236}">
                <a16:creationId xmlns:a16="http://schemas.microsoft.com/office/drawing/2014/main" id="{2CC6272F-877F-9D47-49AA-537400276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31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tax return&#10;&#10;Description automatically generated">
            <a:extLst>
              <a:ext uri="{FF2B5EF4-FFF2-40B4-BE49-F238E27FC236}">
                <a16:creationId xmlns:a16="http://schemas.microsoft.com/office/drawing/2014/main" id="{DC8A1A5E-C923-F93E-6EA6-E144C905A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6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sitting at a desk with a headset&#10;&#10;Description automatically generated">
            <a:extLst>
              <a:ext uri="{FF2B5EF4-FFF2-40B4-BE49-F238E27FC236}">
                <a16:creationId xmlns:a16="http://schemas.microsoft.com/office/drawing/2014/main" id="{9D3BDACD-58F2-316E-9473-013F0FB61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oster of a project&#10;&#10;Description automatically generated with medium confidence">
            <a:extLst>
              <a:ext uri="{FF2B5EF4-FFF2-40B4-BE49-F238E27FC236}">
                <a16:creationId xmlns:a16="http://schemas.microsoft.com/office/drawing/2014/main" id="{936980B1-F9DC-49D7-F319-10D3BABFA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8" b="1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0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miling&#10;&#10;Description automatically generated">
            <a:extLst>
              <a:ext uri="{FF2B5EF4-FFF2-40B4-BE49-F238E27FC236}">
                <a16:creationId xmlns:a16="http://schemas.microsoft.com/office/drawing/2014/main" id="{18559563-514D-1D45-6082-06D5F4355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Garrett Pace</dc:creator>
  <cp:lastModifiedBy>Garrett Pace</cp:lastModifiedBy>
  <cp:revision>1</cp:revision>
  <dcterms:created xsi:type="dcterms:W3CDTF">2023-09-06T19:31:17Z</dcterms:created>
  <dcterms:modified xsi:type="dcterms:W3CDTF">2023-09-06T19:34:31Z</dcterms:modified>
</cp:coreProperties>
</file>