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 b="def" i="def"/>
      <a:tcStyle>
        <a:tcBdr/>
        <a:fill>
          <a:solidFill>
            <a:srgbClr val="E8EBF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 b="def" i="def"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 b="def" i="def"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2" name="Shape 92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1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30" name="Body Level One…"/>
          <p:cNvSpPr txBox="1"/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9" name="Body Level One…"/>
          <p:cNvSpPr txBox="1"/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/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8" name="Body Level One…"/>
          <p:cNvSpPr txBox="1"/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b="1" sz="2400"/>
            </a:lvl1pPr>
            <a:lvl2pPr marL="0" indent="457200">
              <a:buSzTx/>
              <a:buFontTx/>
              <a:buNone/>
              <a:defRPr b="1" sz="2400"/>
            </a:lvl2pPr>
            <a:lvl3pPr marL="0" indent="914400">
              <a:buSzTx/>
              <a:buFontTx/>
              <a:buNone/>
              <a:defRPr b="1" sz="2400"/>
            </a:lvl3pPr>
            <a:lvl4pPr marL="0" indent="1371600">
              <a:buSzTx/>
              <a:buFontTx/>
              <a:buNone/>
              <a:defRPr b="1" sz="2400"/>
            </a:lvl4pPr>
            <a:lvl5pPr marL="0" indent="1828800">
              <a:buSzTx/>
              <a:buFontTx/>
              <a:buNone/>
              <a:defRPr b="1"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/>
          <p:nvPr>
            <p:ph type="body" sz="quarter" idx="21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b="1" sz="2400"/>
            </a:pPr>
          </a:p>
        </p:txBody>
      </p:sp>
      <p:sp>
        <p:nvSpPr>
          <p:cNvPr id="5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/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Title Text</a:t>
            </a:r>
          </a:p>
        </p:txBody>
      </p:sp>
      <p:sp>
        <p:nvSpPr>
          <p:cNvPr id="73" name="Body Level One…"/>
          <p:cNvSpPr txBox="1"/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/>
          <p:nvPr>
            <p:ph type="body" sz="quarter" idx="2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</a:p>
        </p:txBody>
      </p:sp>
      <p:sp>
        <p:nvSpPr>
          <p:cNvPr id="7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/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Title Text</a:t>
            </a:r>
          </a:p>
        </p:txBody>
      </p:sp>
      <p:sp>
        <p:nvSpPr>
          <p:cNvPr id="83" name="Picture Placeholder 2"/>
          <p:cNvSpPr/>
          <p:nvPr>
            <p:ph type="pic" sz="half" idx="2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84" name="Body Level One…"/>
          <p:cNvSpPr txBox="1"/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itle 1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5" name="Subtitle 2"/>
          <p:cNvSpPr txBox="1"/>
          <p:nvPr>
            <p:ph type="subTitle" sz="quarter" idx="1"/>
          </p:nvPr>
        </p:nvSpPr>
        <p:spPr>
          <a:xfrm>
            <a:off x="1524000" y="3602037"/>
            <a:ext cx="9144000" cy="1655762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96" name="UWBG Campaign 2022_PPT-01.jpg" descr="UWBG Campaign 2022_PPT-0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40446" y="-12701"/>
            <a:ext cx="12272892" cy="694517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UWBG Campaign 2022_PPT-02.jpg" descr="UWBG Campaign 2022_PPT-0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0259" y="-38101"/>
            <a:ext cx="12252519" cy="693980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UWBG Campaign 2022_PPT-03.jpg" descr="UWBG Campaign 2022_PPT-0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41958" y="-47529"/>
            <a:ext cx="12275916" cy="695305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UWBG Campaign 2022_PPT-04.jpg" descr="UWBG Campaign 2022_PPT-0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4777" y="-25400"/>
            <a:ext cx="12272354" cy="695104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UWBG Campaign 2022_PPT-05.jpg" descr="UWBG Campaign 2022_PPT-0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83870" y="-50801"/>
            <a:ext cx="12334341" cy="698615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UWBG Campaign 2022_PPT-06.jpg" descr="UWBG Campaign 2022_PPT-0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41321" y="-38100"/>
            <a:ext cx="12274642" cy="695233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UWBG Campaign 2022_PPT-07.jpg" descr="UWBG Campaign 2022_PPT-07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43157" y="-50800"/>
            <a:ext cx="12278314" cy="695441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UWBG Campaign 2022_PPT-08.jpg" descr="UWBG Campaign 2022_PPT-0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55747" y="-63500"/>
            <a:ext cx="12303494" cy="696867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UWBG Campaign 2022_PPT-09.jpg" descr="UWBG Campaign 2022_PPT-09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3000" y="-25400"/>
            <a:ext cx="12258000" cy="694291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